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60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77207-8469-4D99-BF23-87EF852D682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6D9EB-E0D8-416D-B230-099BBE267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2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5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17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2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1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4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42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74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41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5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16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2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88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E35D1-340D-4212-B25B-F1D6F2613C4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0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960432">
            <a:off x="163113" y="137748"/>
            <a:ext cx="1703669" cy="173450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943" y="-30457"/>
            <a:ext cx="3819238" cy="18425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endParaRPr lang="ru-RU" sz="1600" b="1" dirty="0" smtClean="0">
              <a:ln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сентябрь</a:t>
            </a:r>
            <a:endParaRPr lang="ru-RU" sz="1600" b="1" cap="none" spc="0" dirty="0" smtClean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190" y="505692"/>
            <a:ext cx="78715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</a:p>
          <a:p>
            <a:pPr algn="ctr"/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күңелләрдә мәңге калачак</a:t>
            </a:r>
            <a:endParaRPr lang="ru-RU" sz="2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520" y="3613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02026" y="1436448"/>
            <a:ext cx="3645408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endParaRPr lang="tt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21225"/>
            <a:ext cx="4105655" cy="16367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448500">
            <a:off x="8821536" y="5096971"/>
            <a:ext cx="3164883" cy="1410437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916660" y="875023"/>
            <a:ext cx="16112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Котлыйбыз!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00190" y="1257812"/>
            <a:ext cx="411577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tt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өрмәтле тәрбиячеләр!!!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күңелебездән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һөнәри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бәйрәмегез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фидакарь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даими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рәвештә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һөнәри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яктан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камилләшү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көч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-энергия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сорый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Һөнәри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бурычыгызга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тугъры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калуыгыз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күрсәткән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игътибарыгыз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рәхмәт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Көчегез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төкәнмәвен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эшләү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дәрте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сүрелмәвен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үзара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аңлашу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һөнәрегезгә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тугрылык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Һәрвакытта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һәркайда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юлдаш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Синдәдер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йөрәкләрнең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олысы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Синдәдер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кулларның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җылысы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сиңа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ничә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сабый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карап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тора,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әниседәй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якын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күрә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чакта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җитез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тапкыр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чакта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батыр да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җаваплы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авыр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синең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хезмәтең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Тиешенчә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күрсәң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хөрмәтен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7"/>
          <a:srcRect b="50011"/>
          <a:stretch/>
        </p:blipFill>
        <p:spPr>
          <a:xfrm>
            <a:off x="8308659" y="1241012"/>
            <a:ext cx="3908811" cy="2790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8"/>
          <a:srcRect t="36127" b="34152"/>
          <a:stretch/>
        </p:blipFill>
        <p:spPr>
          <a:xfrm rot="10800000">
            <a:off x="4325856" y="1530175"/>
            <a:ext cx="4153075" cy="904424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4709716" y="1192548"/>
            <a:ext cx="336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Исәнме, алтын көз!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306828" y="2175553"/>
            <a:ext cx="437082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Халык сынамышлары</a:t>
            </a:r>
          </a:p>
          <a:p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озын килсә, яз соң килер.</a:t>
            </a: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Көзге көн бәс тотса, аязлыкка галәмәт.</a:t>
            </a: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Көзнең ахырында вак кына түгәрәк-түгәрәк боз яуса, кыш суык булыр.</a:t>
            </a: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Имәндә чикләвек күп булса, кыш салкын килә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 казлары иртә китсә, кыш иртә килә.</a:t>
            </a: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 казлары көзен киткәндә түбәннән очып китсәләр, кар тиз булыр.</a:t>
            </a: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 көне кошлар түбән очса, кыш – салкын, югары очса, кыш җылы килә.</a:t>
            </a: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 көне куяннар бер эздән йөрсә, кыш көне кар күп явар.</a:t>
            </a: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Тычканнар кибән астында торса, көз коры булыр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Чия яфраклары коелып бетми торып, кар, күпме яуса да, барыбер эреп бетә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t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 көне каен агачлары астан саргаеп, яфракларын астан коя башласалар – кыш җылы килә, ә өстән саргаеп, өстән яфрак коя башласалар – кыш салкын килә.</a:t>
            </a:r>
          </a:p>
          <a:p>
            <a:endParaRPr lang="tt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48943" y="1911047"/>
            <a:ext cx="6096000" cy="44319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Көз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мизгеле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Җир-әнкәбез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чибәрләнгән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Затлы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киемен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кигән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Алма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бизәкле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күлмәге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Миләшле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яулык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чөйгән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Көмеш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тоҗымлы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калфагы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Бик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килешә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йөзенә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Балан-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миләш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алкалары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Көздән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бүләк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үзенә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тереклек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хәйран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бүген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Соклана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Җир-әнкәгә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Яшел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хәтфә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итәгенә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Сибә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алтын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тәңкәләр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Өрәңгеләр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чабалар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Учлары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алтын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яфрак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«Мин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күреп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калыйм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—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диеп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Кояш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чыккан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ялтырап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Асия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Юнысова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24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5371" y="-1578"/>
            <a:ext cx="3809313" cy="681824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842" y="0"/>
            <a:ext cx="3728595" cy="68268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81" y="0"/>
            <a:ext cx="4618670" cy="682683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олна 14"/>
          <p:cNvSpPr/>
          <p:nvPr/>
        </p:nvSpPr>
        <p:spPr>
          <a:xfrm>
            <a:off x="5484006" y="37135"/>
            <a:ext cx="2286965" cy="393622"/>
          </a:xfrm>
          <a:prstGeom prst="wav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 дә бер хикмәт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4829">
            <a:off x="371076" y="5169155"/>
            <a:ext cx="3584738" cy="16693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6983" t="8994" r="6479" b="7897"/>
          <a:stretch/>
        </p:blipFill>
        <p:spPr>
          <a:xfrm rot="14220651">
            <a:off x="8070074" y="5130467"/>
            <a:ext cx="1495666" cy="1436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Овальная выноска 9"/>
          <p:cNvSpPr/>
          <p:nvPr/>
        </p:nvSpPr>
        <p:spPr>
          <a:xfrm rot="20599367">
            <a:off x="11839" y="161494"/>
            <a:ext cx="1999433" cy="457414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Әти-әниләргә киңәшләр</a:t>
            </a:r>
            <a:endParaRPr lang="ru-RU" sz="1400" dirty="0"/>
          </a:p>
        </p:txBody>
      </p:sp>
      <p:sp>
        <p:nvSpPr>
          <p:cNvPr id="20" name="Овальная выноска 19"/>
          <p:cNvSpPr/>
          <p:nvPr/>
        </p:nvSpPr>
        <p:spPr>
          <a:xfrm rot="774280">
            <a:off x="10003015" y="119536"/>
            <a:ext cx="2162189" cy="484507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754522">
            <a:off x="10377025" y="100179"/>
            <a:ext cx="14141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Сәләмәт тәндә-</a:t>
            </a:r>
          </a:p>
          <a:p>
            <a:r>
              <a:rPr lang="tt-RU" sz="14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tt-RU" sz="1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әләмәт акыл</a:t>
            </a: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8563" y="430757"/>
            <a:ext cx="41252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2-3яшьлек </a:t>
            </a:r>
            <a:r>
              <a:rPr lang="ru-RU" sz="1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бакчасына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ияләштерү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бала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эштә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чакта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тору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урыны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гына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Биредә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танышырга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яшьтәшләре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аралашырга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өйрәнә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билгеле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кагыйдәләрне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үзләштерә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җәмгыятьтә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яшәргә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яраклаша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Баланы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алдыннан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моңа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тиеш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бакчадагы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таны-шырга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дәресләр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булганлыгы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кызыксынырга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киңәш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ителә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Булачак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танышу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комачау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итмәс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үзенчә-ләрен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гадәтләрен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нәрсәләр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кызыксынуы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хакында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хәбәр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куярга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кирәк.Бакчадагы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үзгә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туклану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ял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режимы да,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Шуңа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башлагач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холкы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үзгәрә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башлый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аппетиты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кимергә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йокысы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бозылырга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мөмкин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Кайбер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очракта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сәбәпсез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күтәрелә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кичерешләре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организмының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каршы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торучанлыгын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киметә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Шунлыктан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адаптация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чорында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авырый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башлый.Адаптация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төрлечә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күзәтелә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ияләшә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ай буе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мөмкин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үзенчәлекләреннән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торырга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мөмкин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10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айдан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1,8-2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яшькәчә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адаптация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аеруча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бирелә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аралыгында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гадәтләре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формалаша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башлый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ә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үзгәртеп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коруга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Ә 2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яшьтән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җиңелрәк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бирелә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тоела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уенчыклар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уеннар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кызыктырырга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мөмкин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Икенче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яктан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өлкәннәрнең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сөйләгәнен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аңлый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Шунлыктан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тынычландыруы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җиңелрәк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645948" y="656508"/>
            <a:ext cx="33875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сентябрь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мәгариф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учреждениеләренең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профсоюз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оешмалары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Көзге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кросс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оештырылды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ярышларда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хезмәткәрләре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Гараева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Л.В.,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Гараева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М.Х.,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Корбанова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Ч.В.,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Хайретдинова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Г.Г.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Сабирова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С.Р.,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Хисаметдинова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Г.А.,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Гарифҗанов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В.А.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катнашып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яуладылар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68208" y="390201"/>
            <a:ext cx="3370255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Әкиятләр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иленә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сәяхәт</a:t>
            </a:r>
            <a:endParaRPr lang="ru-RU" sz="1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язучысы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Абдулла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Алишның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юлы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әкиятләре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таныштыруга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игъти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-бар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бирәбез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Алиш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әкиятләре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һәркемне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соклан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-дыра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дөньясына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мавыктыра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бала-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ларда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тырышлык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сөючәнлек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ярдәмчел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җиренә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җиткереп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эш-ләү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кебек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сыйфатларны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Шуңа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иҗатны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әкиятләрне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тирәнтен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өйрәнү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таләп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ителә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максат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сентябрь-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Алишның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әзерлек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Әкиятләр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иленә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сәяхәт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исемләнгән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оештырылды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сорауларга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җавап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эзләп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биремнәрне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үтәделәр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үзлә-ренең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осталыкларын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тырышлыкларын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күрсәт-теләр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4" t="33199" r="5666" b="-400"/>
          <a:stretch/>
        </p:blipFill>
        <p:spPr>
          <a:xfrm>
            <a:off x="5831904" y="3651370"/>
            <a:ext cx="2141413" cy="13129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3"/>
          <a:stretch/>
        </p:blipFill>
        <p:spPr>
          <a:xfrm>
            <a:off x="4928877" y="4964353"/>
            <a:ext cx="2598490" cy="1548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" t="4133" r="9763" b="8667"/>
          <a:stretch/>
        </p:blipFill>
        <p:spPr>
          <a:xfrm>
            <a:off x="8817908" y="2687833"/>
            <a:ext cx="1753968" cy="24354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0" t="21353" r="8128" b="18141"/>
          <a:stretch/>
        </p:blipFill>
        <p:spPr>
          <a:xfrm>
            <a:off x="9592056" y="4894303"/>
            <a:ext cx="2314519" cy="156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752</Words>
  <Application>Microsoft Office PowerPoint</Application>
  <PresentationFormat>Широкоэкранный</PresentationFormat>
  <Paragraphs>69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SimSun-ExtB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53</cp:revision>
  <dcterms:created xsi:type="dcterms:W3CDTF">2024-11-18T10:41:48Z</dcterms:created>
  <dcterms:modified xsi:type="dcterms:W3CDTF">2025-09-24T12:21:06Z</dcterms:modified>
</cp:coreProperties>
</file>